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9" r:id="rId21"/>
    <p:sldId id="284" r:id="rId22"/>
    <p:sldId id="292" r:id="rId23"/>
    <p:sldId id="293" r:id="rId24"/>
    <p:sldId id="297" r:id="rId25"/>
    <p:sldId id="300" r:id="rId26"/>
    <p:sldId id="302" r:id="rId27"/>
    <p:sldId id="303" r:id="rId28"/>
    <p:sldId id="315" r:id="rId29"/>
    <p:sldId id="281" r:id="rId30"/>
    <p:sldId id="267" r:id="rId31"/>
    <p:sldId id="272" r:id="rId32"/>
    <p:sldId id="268" r:id="rId33"/>
    <p:sldId id="271" r:id="rId34"/>
    <p:sldId id="273" r:id="rId35"/>
    <p:sldId id="274" r:id="rId36"/>
    <p:sldId id="275" r:id="rId37"/>
    <p:sldId id="270" r:id="rId38"/>
    <p:sldId id="276" r:id="rId39"/>
    <p:sldId id="307" r:id="rId40"/>
    <p:sldId id="314" r:id="rId41"/>
    <p:sldId id="311" r:id="rId42"/>
    <p:sldId id="316" r:id="rId43"/>
    <p:sldId id="317" r:id="rId44"/>
    <p:sldId id="277" r:id="rId45"/>
    <p:sldId id="325" r:id="rId46"/>
    <p:sldId id="324" r:id="rId47"/>
    <p:sldId id="319" r:id="rId48"/>
    <p:sldId id="27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758856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Preinstalación herramientas adicionales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Windows </a:t>
            </a:r>
            <a:r>
              <a:rPr lang="es-ES" b="1" dirty="0" err="1">
                <a:solidFill>
                  <a:schemeClr val="bg1"/>
                </a:solidFill>
              </a:rPr>
              <a:t>Subsystem</a:t>
            </a:r>
            <a:r>
              <a:rPr lang="es-ES" b="1" dirty="0">
                <a:solidFill>
                  <a:schemeClr val="bg1"/>
                </a:solidFill>
              </a:rPr>
              <a:t> Linux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Visual Studio </a:t>
            </a:r>
            <a:r>
              <a:rPr lang="es-ES" b="1" dirty="0" err="1">
                <a:solidFill>
                  <a:schemeClr val="bg1"/>
                </a:solidFill>
              </a:rPr>
              <a:t>Code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574443" y="1923120"/>
            <a:ext cx="51853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1 –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2 – Apache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3 – Jenkins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4 – </a:t>
            </a:r>
            <a:r>
              <a:rPr lang="es-ES" sz="2400" dirty="0" err="1">
                <a:solidFill>
                  <a:schemeClr val="bg1"/>
                </a:solidFill>
              </a:rPr>
              <a:t>CentOs</a:t>
            </a:r>
            <a:endParaRPr lang="es-ES" sz="2400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5 - </a:t>
            </a:r>
            <a:r>
              <a:rPr lang="es-ES" sz="2400" dirty="0" err="1">
                <a:solidFill>
                  <a:schemeClr val="bg1"/>
                </a:solidFill>
              </a:rPr>
              <a:t>Postgresql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590674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10078"/>
            <a:ext cx="8626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&lt;&lt;</a:t>
            </a:r>
            <a:r>
              <a:rPr lang="es-ES" dirty="0" err="1">
                <a:solidFill>
                  <a:schemeClr val="bg1"/>
                </a:solidFill>
              </a:rPr>
              <a:t>container_name</a:t>
            </a:r>
            <a:r>
              <a:rPr lang="es-ES" dirty="0">
                <a:solidFill>
                  <a:schemeClr val="bg1"/>
                </a:solidFill>
              </a:rPr>
              <a:t>&gt;&gt; &lt;&lt;</a:t>
            </a:r>
            <a:r>
              <a:rPr lang="es-ES" dirty="0" err="1">
                <a:solidFill>
                  <a:schemeClr val="bg1"/>
                </a:solidFill>
              </a:rPr>
              <a:t>image_name</a:t>
            </a:r>
            <a:r>
              <a:rPr lang="es-E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64129"/>
            <a:ext cx="887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</a:rPr>
              <a:t>Docker Hub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6 -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 err="1">
                <a:solidFill>
                  <a:schemeClr val="bg1"/>
                </a:solidFill>
              </a:rPr>
              <a:t>Registry</a:t>
            </a:r>
            <a:r>
              <a:rPr lang="es-ES" b="1" u="sng" dirty="0">
                <a:solidFill>
                  <a:schemeClr val="bg1"/>
                </a:solidFill>
              </a:rPr>
              <a:t> local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754551"/>
            <a:ext cx="6976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Host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Named Volumes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</a:t>
            </a:r>
            <a:r>
              <a:rPr lang="en-US" sz="2400" dirty="0" err="1">
                <a:solidFill>
                  <a:schemeClr val="bg1"/>
                </a:solidFill>
              </a:rPr>
              <a:t>Volumenes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Imágenez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zombie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Dangling)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Overlay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Macvlan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sz="2400" dirty="0">
                <a:solidFill>
                  <a:schemeClr val="bg1"/>
                </a:solidFill>
              </a:rPr>
              <a:t>Ejercicio 9 - networks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98487" y="2009413"/>
            <a:ext cx="8871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10 - </a:t>
            </a:r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nginx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10 - CentOS +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Dockerfile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IIS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IIS Web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660283"/>
            <a:ext cx="88712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 Linux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12 – Docker </a:t>
            </a:r>
            <a:r>
              <a:rPr lang="es-ES" sz="2400" dirty="0" err="1">
                <a:solidFill>
                  <a:schemeClr val="bg1"/>
                </a:solidFill>
              </a:rPr>
              <a:t>Compose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	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Joomla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Zabbix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86006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F71079-8431-49F2-A0A2-D192200C66B5}"/>
              </a:ext>
            </a:extLst>
          </p:cNvPr>
          <p:cNvSpPr/>
          <p:nvPr/>
        </p:nvSpPr>
        <p:spPr>
          <a:xfrm>
            <a:off x="1467659" y="3128230"/>
            <a:ext cx="4117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ConfigMaps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Envs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LimitRange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Probes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FDF811-31AF-4533-B993-AD5032EA4630}"/>
              </a:ext>
            </a:extLst>
          </p:cNvPr>
          <p:cNvSpPr/>
          <p:nvPr/>
        </p:nvSpPr>
        <p:spPr>
          <a:xfrm>
            <a:off x="4285768" y="3126535"/>
            <a:ext cx="41173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ResourceQuota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Secrets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Services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RBAC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54694"/>
            <a:ext cx="89460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D470CA-8184-409E-B7CB-3935BAD66B06}"/>
              </a:ext>
            </a:extLst>
          </p:cNvPr>
          <p:cNvSpPr/>
          <p:nvPr/>
        </p:nvSpPr>
        <p:spPr>
          <a:xfrm>
            <a:off x="197371" y="6376683"/>
            <a:ext cx="8414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PowerShell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 – </a:t>
            </a:r>
            <a:r>
              <a:rPr lang="en-US" sz="2400" dirty="0" err="1">
                <a:solidFill>
                  <a:schemeClr val="bg1"/>
                </a:solidFill>
              </a:rPr>
              <a:t>Minikube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2 - </a:t>
            </a: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</a:p>
          <a:p>
            <a:pPr algn="just"/>
            <a:endParaRPr lang="es-ES" sz="2400" b="1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3 - Kubernetes with MicroK8s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4 - k3d k3s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Single Node y </a:t>
            </a:r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Multi Node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5 – </a:t>
            </a:r>
            <a:r>
              <a:rPr lang="en-US" sz="2400" dirty="0" err="1">
                <a:solidFill>
                  <a:schemeClr val="bg1"/>
                </a:solidFill>
              </a:rPr>
              <a:t>KinD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Desplegando</a:t>
            </a:r>
            <a:r>
              <a:rPr lang="en-US" b="1" dirty="0">
                <a:solidFill>
                  <a:schemeClr val="bg1"/>
                </a:solidFill>
              </a:rPr>
              <a:t> Jenkins: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6 - Jenkins deployment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AKS/ACI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 y Azure Container </a:t>
            </a:r>
            <a:r>
              <a:rPr lang="es-ES" sz="2000" dirty="0" err="1">
                <a:solidFill>
                  <a:schemeClr val="bg1"/>
                </a:solidFill>
              </a:rPr>
              <a:t>Instance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VmWare</a:t>
            </a:r>
            <a:r>
              <a:rPr lang="es-ES" sz="2800" dirty="0">
                <a:solidFill>
                  <a:schemeClr val="bg1"/>
                </a:solidFill>
              </a:rPr>
              <a:t> Project </a:t>
            </a:r>
            <a:r>
              <a:rPr lang="es-ES" sz="2800" dirty="0" err="1">
                <a:solidFill>
                  <a:schemeClr val="bg1"/>
                </a:solidFill>
              </a:rPr>
              <a:t>Pacific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Project </a:t>
            </a:r>
            <a:r>
              <a:rPr lang="es-ES" sz="2000" b="1" dirty="0" err="1">
                <a:solidFill>
                  <a:schemeClr val="bg1"/>
                </a:solidFill>
              </a:rPr>
              <a:t>Pacific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1688A-91A8-41E6-B9E4-DA40EEB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3" y="1902081"/>
            <a:ext cx="7415294" cy="3848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090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https://www.jorgedelacruz.es/2019/09/10/vmworld-vmware-anuncia-project-pacific-kubernetes-de-manera-nativa-en-vsphere/</a:t>
            </a:r>
          </a:p>
        </p:txBody>
      </p:sp>
    </p:spTree>
    <p:extLst>
      <p:ext uri="{BB962C8B-B14F-4D97-AF65-F5344CB8AC3E}">
        <p14:creationId xmlns:p14="http://schemas.microsoft.com/office/powerpoint/2010/main" val="36530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3854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52888" y="1559094"/>
            <a:ext cx="8837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K3d K3s con </a:t>
            </a:r>
            <a:r>
              <a:rPr lang="es-ES" sz="2400" dirty="0" err="1">
                <a:solidFill>
                  <a:schemeClr val="bg1"/>
                </a:solidFill>
              </a:rPr>
              <a:t>Rancher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ACI ( Azure Container Instance ):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ACI – Docker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9 - ACI - Azure Client</a:t>
            </a:r>
          </a:p>
          <a:p>
            <a:pPr algn="just"/>
            <a:endParaRPr lang="en-US" sz="2400" u="sng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AKS ( Azure Kubernetes Service )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https://docs.microsoft.com/es-es/azure/aks/kubernetes-walkthrough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4478214-5F2E-41E1-8A0B-9B6F7DED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42" y="4247798"/>
            <a:ext cx="1391461" cy="156211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D5EA898-90A4-4F03-BDCE-894E1FB4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68" y="2440520"/>
            <a:ext cx="2790010" cy="1467005"/>
          </a:xfrm>
          <a:prstGeom prst="rect">
            <a:avLst/>
          </a:prstGeom>
        </p:spPr>
      </p:pic>
      <p:pic>
        <p:nvPicPr>
          <p:cNvPr id="13" name="Imagen 12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40C55D1-885C-43A9-847C-D75CE4B2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6" y="1755356"/>
            <a:ext cx="2028154" cy="4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34155" y="1788503"/>
            <a:ext cx="78991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openssh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3627</TotalTime>
  <Words>2321</Words>
  <Application>Microsoft Office PowerPoint</Application>
  <PresentationFormat>Panorámica</PresentationFormat>
  <Paragraphs>452</Paragraphs>
  <Slides>48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2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272</cp:revision>
  <dcterms:created xsi:type="dcterms:W3CDTF">2021-04-09T12:24:52Z</dcterms:created>
  <dcterms:modified xsi:type="dcterms:W3CDTF">2021-04-19T21:06:27Z</dcterms:modified>
</cp:coreProperties>
</file>